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2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305" autoAdjust="0"/>
  </p:normalViewPr>
  <p:slideViewPr>
    <p:cSldViewPr>
      <p:cViewPr varScale="1">
        <p:scale>
          <a:sx n="74" d="100"/>
          <a:sy n="74" d="100"/>
        </p:scale>
        <p:origin x="576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DevOps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Sonika Rathi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Assistant Professor</a:t>
            </a:r>
          </a:p>
          <a:p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Introduction </a:t>
            </a:r>
          </a:p>
          <a:p>
            <a:r>
              <a:rPr lang="en-IN" dirty="0" smtClean="0"/>
              <a:t>History</a:t>
            </a:r>
          </a:p>
          <a:p>
            <a:r>
              <a:rPr lang="en-US" dirty="0"/>
              <a:t>From Hudson to Jenkins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Continuous Integration </a:t>
            </a:r>
            <a:r>
              <a:rPr lang="en-IN" dirty="0" smtClean="0"/>
              <a:t>Software: </a:t>
            </a:r>
            <a:r>
              <a:rPr lang="en-US" dirty="0">
                <a:latin typeface="SabonCE-BoldItalic"/>
              </a:rPr>
              <a:t>Jenkins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abonCE-BoldItalic"/>
              </a:rPr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733799"/>
          </a:xfrm>
        </p:spPr>
        <p:txBody>
          <a:bodyPr>
            <a:normAutofit/>
          </a:bodyPr>
          <a:lstStyle/>
          <a:p>
            <a:r>
              <a:rPr lang="en-US" dirty="0"/>
              <a:t>It is an open-source CI tool written in Java</a:t>
            </a:r>
          </a:p>
          <a:p>
            <a:r>
              <a:rPr lang="en-US" dirty="0"/>
              <a:t>It is a cross-platform CI tool </a:t>
            </a:r>
          </a:p>
          <a:p>
            <a:r>
              <a:rPr lang="en-US" dirty="0"/>
              <a:t>It offers configuration both through GUI interface and console commands</a:t>
            </a:r>
          </a:p>
          <a:p>
            <a:r>
              <a:rPr lang="en-US" dirty="0"/>
              <a:t>Its plugin list is very comprehensive </a:t>
            </a:r>
          </a:p>
          <a:p>
            <a:r>
              <a:rPr lang="en-US" dirty="0"/>
              <a:t>It also flexible to allow you to add your own plugin</a:t>
            </a:r>
          </a:p>
          <a:p>
            <a:r>
              <a:rPr lang="en-US" dirty="0"/>
              <a:t>Jenkins prides itself on distributing builds and test loads on multiple machines</a:t>
            </a:r>
          </a:p>
          <a:p>
            <a:r>
              <a:rPr lang="en-US" dirty="0"/>
              <a:t>It is published under MIT license so it is free to use and distribute</a:t>
            </a:r>
          </a:p>
          <a:p>
            <a:endParaRPr lang="en-US" dirty="0"/>
          </a:p>
          <a:p>
            <a:r>
              <a:rPr lang="en-US" dirty="0"/>
              <a:t>Note: Jenkins is one of the most popular solution in Market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>
                <a:latin typeface="SabonCE-BoldItalic"/>
              </a:rPr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abonCE-BoldItalic"/>
              </a:rPr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r>
              <a:rPr lang="en-US" dirty="0"/>
              <a:t>The Jenkins project was started in 2004 (originally called Hudson) by </a:t>
            </a:r>
            <a:r>
              <a:rPr lang="en-US" dirty="0" err="1"/>
              <a:t>Kohsuke</a:t>
            </a:r>
            <a:r>
              <a:rPr lang="en-US" dirty="0"/>
              <a:t> </a:t>
            </a:r>
            <a:r>
              <a:rPr lang="en-US" dirty="0" err="1"/>
              <a:t>Kawaguch</a:t>
            </a:r>
            <a:endParaRPr lang="en-US" dirty="0"/>
          </a:p>
          <a:p>
            <a:r>
              <a:rPr lang="en-US" dirty="0"/>
              <a:t>It started when </a:t>
            </a:r>
            <a:r>
              <a:rPr lang="en-US" dirty="0" err="1"/>
              <a:t>Kohsuke</a:t>
            </a:r>
            <a:r>
              <a:rPr lang="en-US" dirty="0"/>
              <a:t> was part of  Sun Microsystems</a:t>
            </a:r>
          </a:p>
          <a:p>
            <a:r>
              <a:rPr lang="en-US" dirty="0" smtClean="0"/>
              <a:t>He </a:t>
            </a:r>
            <a:r>
              <a:rPr lang="en-US" dirty="0"/>
              <a:t>created Jenkins CI as a way to perform continuous integration – that is, to test his code before he did an actual commit to the repository</a:t>
            </a:r>
          </a:p>
          <a:p>
            <a:r>
              <a:rPr lang="en-US" dirty="0"/>
              <a:t>He open sourced it and soon it became famous</a:t>
            </a:r>
          </a:p>
          <a:p>
            <a:r>
              <a:rPr lang="en-US" dirty="0"/>
              <a:t>Today Jenkins orchestrates the entire software delivery pipeline – called continuous delivery</a:t>
            </a:r>
          </a:p>
          <a:p>
            <a:r>
              <a:rPr lang="en-US" dirty="0"/>
              <a:t>Continuous delivery (CD), coupled with a DevOps culture, dramatically accelerates the delivery of software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929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abonCE-BoldItalic"/>
              </a:rPr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r>
              <a:rPr lang="en-US" dirty="0"/>
              <a:t>Jenkins has been started as a project under the name of Hudson in late 2004 at Sun Microsystem</a:t>
            </a:r>
          </a:p>
          <a:p>
            <a:r>
              <a:rPr lang="en-US" dirty="0"/>
              <a:t>As Hudson evolved over the years, it was adopted by more and more teams within Sun for their own projects</a:t>
            </a:r>
          </a:p>
          <a:p>
            <a:r>
              <a:rPr lang="en-US" dirty="0"/>
              <a:t>By early 2008, Sun recognized the quality and value of the tool, and ask </a:t>
            </a:r>
            <a:r>
              <a:rPr lang="en-US" dirty="0" err="1"/>
              <a:t>Kohsuke</a:t>
            </a:r>
            <a:r>
              <a:rPr lang="en-US" dirty="0"/>
              <a:t> to work on Hudson full-time</a:t>
            </a:r>
          </a:p>
          <a:p>
            <a:r>
              <a:rPr lang="en-US" dirty="0"/>
              <a:t>In 2009, Oracle acquired Sun</a:t>
            </a:r>
          </a:p>
          <a:p>
            <a:r>
              <a:rPr lang="en-US" dirty="0" smtClean="0"/>
              <a:t>Most </a:t>
            </a:r>
            <a:r>
              <a:rPr lang="en-US" dirty="0"/>
              <a:t>of the core Hudson developers, led by </a:t>
            </a:r>
            <a:r>
              <a:rPr lang="en-US" dirty="0" err="1"/>
              <a:t>Kohsuke</a:t>
            </a:r>
            <a:r>
              <a:rPr lang="en-US" dirty="0"/>
              <a:t>, preferred to continue with the open, flexible, and fast-paced community-focused model that had worked so well for Hudson in the past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From Hudson to Jenkins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40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abonCE-BoldItalic"/>
              </a:rPr>
              <a:t>Jenkins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January 2011, the Hudson developer community decisively voted to rename the project to Jenkins</a:t>
            </a:r>
          </a:p>
          <a:p>
            <a:r>
              <a:rPr lang="en-US" dirty="0"/>
              <a:t>They subsequently migrated the original Hudson code base to a new GitHub project</a:t>
            </a:r>
          </a:p>
          <a:p>
            <a:r>
              <a:rPr lang="en-US" dirty="0"/>
              <a:t>The vast majority of core and plugin developers upped camp and followed </a:t>
            </a:r>
            <a:r>
              <a:rPr lang="en-US" dirty="0" err="1"/>
              <a:t>Kohsuke</a:t>
            </a:r>
            <a:r>
              <a:rPr lang="en-US" dirty="0"/>
              <a:t> Kawaguchi and other core contributors to the Jenkins camp</a:t>
            </a:r>
          </a:p>
          <a:p>
            <a:r>
              <a:rPr lang="en-US" dirty="0"/>
              <a:t>After the fork, a majority of users also followed the Jenkins developer community and switched to Jenkins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From Hudson to </a:t>
            </a:r>
            <a:r>
              <a:rPr lang="en-US" dirty="0" smtClean="0"/>
              <a:t>Jenkins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909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11</TotalTime>
  <Words>254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SabonCE-BoldItalic</vt:lpstr>
      <vt:lpstr>Office Theme</vt:lpstr>
      <vt:lpstr>Introduction to DevOps</vt:lpstr>
      <vt:lpstr>Agenda</vt:lpstr>
      <vt:lpstr>Jenkins</vt:lpstr>
      <vt:lpstr>Jenkins</vt:lpstr>
      <vt:lpstr>Jenkins</vt:lpstr>
      <vt:lpstr>Jenkins</vt:lpstr>
      <vt:lpstr>Thank You!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DevOps</dc:title>
  <dc:creator>Sonika Rathi</dc:creator>
  <cp:lastModifiedBy>Sonika Rathi</cp:lastModifiedBy>
  <cp:revision>2</cp:revision>
  <dcterms:created xsi:type="dcterms:W3CDTF">2019-03-27T18:08:11Z</dcterms:created>
  <dcterms:modified xsi:type="dcterms:W3CDTF">2019-03-27T18:19:35Z</dcterms:modified>
</cp:coreProperties>
</file>

<file path=docProps/thumbnail.jpeg>
</file>